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68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8"/>
    <p:restoredTop sz="94693"/>
  </p:normalViewPr>
  <p:slideViewPr>
    <p:cSldViewPr snapToGrid="0">
      <p:cViewPr varScale="1">
        <p:scale>
          <a:sx n="101" d="100"/>
          <a:sy n="101" d="100"/>
        </p:scale>
        <p:origin x="12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CE9E6-348E-4802-B866-C72A75E44B0B}" type="datetimeFigureOut">
              <a:rPr lang="sv-SE" smtClean="0"/>
              <a:t>2025-03-18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57D86-4340-4D21-AFD9-2667E421402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3689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7D86-4340-4D21-AFD9-2667E421402F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8483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D03CAD7C-44E1-0231-451A-7BFEB15C5E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2800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Uppstartsmöte </a:t>
            </a:r>
            <a:br>
              <a:rPr lang="sv-SE" sz="2800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800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inför </a:t>
            </a:r>
            <a:br>
              <a:rPr lang="sv-SE" sz="2800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800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webbauktion och Sjöloppis 2025</a:t>
            </a: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="" xmlns:a16="http://schemas.microsoft.com/office/drawing/2014/main" id="{FE0C5FB7-DB4C-CDAF-8F69-303E77E287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sv-SE" sz="24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sz="24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3200" kern="100" dirty="0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19 mars 2025 </a:t>
            </a:r>
            <a:r>
              <a:rPr lang="sv-SE" sz="3200" kern="100" dirty="0" err="1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kl</a:t>
            </a:r>
            <a:r>
              <a:rPr lang="sv-SE" sz="3200" kern="100" dirty="0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19.00 i Prästgården</a:t>
            </a:r>
            <a:r>
              <a:rPr lang="sv-SE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35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CE30F1E4-A145-91BC-9C84-76A70B07C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Bemanning och tider genomförandedagen</a:t>
            </a: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F1BABF0D-C7A0-EF60-9F15-ACC4AE91FDC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sz="2400" dirty="0">
                <a:latin typeface="Helvetica" pitchFamily="2" charset="0"/>
              </a:rPr>
              <a:t>Öppet 10-16</a:t>
            </a:r>
          </a:p>
        </p:txBody>
      </p:sp>
    </p:spTree>
    <p:extLst>
      <p:ext uri="{BB962C8B-B14F-4D97-AF65-F5344CB8AC3E}">
        <p14:creationId xmlns:p14="http://schemas.microsoft.com/office/powerpoint/2010/main" val="350593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253F4C6A-1526-655B-7C86-218FCBC3A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v-SE" b="1" dirty="0">
                <a:latin typeface="Helvetica" pitchFamily="2" charset="0"/>
              </a:rPr>
              <a:t>Diverse</a:t>
            </a:r>
            <a:r>
              <a:rPr lang="sv-SE" sz="18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8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>
              <a:latin typeface="Helvetica" pitchFamily="2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34B2BB20-460F-9DDE-7B46-1528255BB60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sv-SE" sz="18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sz="24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Vädringsställ</a:t>
            </a:r>
          </a:p>
          <a:p>
            <a:pPr marL="0" lvl="0" indent="0" algn="ctr">
              <a:buNone/>
            </a:pPr>
            <a:r>
              <a:rPr lang="sv-SE" sz="24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Klädhängare</a:t>
            </a:r>
          </a:p>
          <a:p>
            <a:pPr marL="0" lvl="0" indent="0" algn="ctr">
              <a:buNone/>
            </a:pPr>
            <a:r>
              <a:rPr lang="sv-SE" sz="24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Pris-lappar/skyltar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488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17D8C877-933F-965D-6970-07C06DDFF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Helvetica" pitchFamily="2" charset="0"/>
              </a:rPr>
              <a:t>avstämningsmöte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32F34337-AD53-30D8-E1E0-BAEFFBFB39C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			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sz="2800" dirty="0">
                <a:latin typeface="Helvetica" pitchFamily="2" charset="0"/>
              </a:rPr>
              <a:t>15 april </a:t>
            </a:r>
            <a:r>
              <a:rPr lang="sv-SE" sz="2800" dirty="0" err="1">
                <a:latin typeface="Helvetica" pitchFamily="2" charset="0"/>
              </a:rPr>
              <a:t>kl</a:t>
            </a:r>
            <a:r>
              <a:rPr lang="sv-SE" sz="2800" dirty="0">
                <a:latin typeface="Helvetica" pitchFamily="2" charset="0"/>
              </a:rPr>
              <a:t> 19.00 i prästgården</a:t>
            </a:r>
          </a:p>
        </p:txBody>
      </p:sp>
    </p:spTree>
    <p:extLst>
      <p:ext uri="{BB962C8B-B14F-4D97-AF65-F5344CB8AC3E}">
        <p14:creationId xmlns:p14="http://schemas.microsoft.com/office/powerpoint/2010/main" val="232363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E95DFF7F-DB8E-362D-A4A2-828266315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9FCEFA95-0C82-932E-1766-1689B227BD5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sz="3600" dirty="0">
              <a:latin typeface="Helvetica" pitchFamily="2" charset="0"/>
            </a:endParaRPr>
          </a:p>
          <a:p>
            <a:pPr marL="0" indent="0" algn="ctr">
              <a:buNone/>
            </a:pPr>
            <a:r>
              <a:rPr lang="sv-SE" sz="3600" dirty="0">
                <a:latin typeface="Helvetica" pitchFamily="2" charset="0"/>
              </a:rPr>
              <a:t>Stort tack för i kväll!</a:t>
            </a:r>
          </a:p>
        </p:txBody>
      </p:sp>
    </p:spTree>
    <p:extLst>
      <p:ext uri="{BB962C8B-B14F-4D97-AF65-F5344CB8AC3E}">
        <p14:creationId xmlns:p14="http://schemas.microsoft.com/office/powerpoint/2010/main" val="25101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Så fick vi ihop 100 tkr förra året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>
          <a:xfrm>
            <a:off x="1724024" y="2367092"/>
            <a:ext cx="8858251" cy="3424107"/>
          </a:xfrm>
        </p:spPr>
        <p:txBody>
          <a:bodyPr/>
          <a:lstStyle/>
          <a:p>
            <a:endParaRPr lang="sv-SE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12168"/>
              </p:ext>
            </p:extLst>
          </p:nvPr>
        </p:nvGraphicFramePr>
        <p:xfrm>
          <a:off x="4243388" y="2152649"/>
          <a:ext cx="3152775" cy="363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Kalkylblad" r:id="rId3" imgW="3152765" imgH="3638414" progId="Excel.Sheet.12">
                  <p:embed/>
                </p:oleObj>
              </mc:Choice>
              <mc:Fallback>
                <p:oleObj name="Kalkylblad" r:id="rId3" imgW="3152765" imgH="363841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43388" y="2152649"/>
                        <a:ext cx="3152775" cy="363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01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B407DBB5-F536-A746-76BA-C4D3BCE0B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>
                <a:latin typeface="Helvetica" pitchFamily="2" charset="0"/>
              </a:rPr>
              <a:t>målsättning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0936975B-DCB0-5450-69DB-398823868CC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2367092"/>
            <a:ext cx="12192000" cy="3424107"/>
          </a:xfrm>
        </p:spPr>
        <p:txBody>
          <a:bodyPr/>
          <a:lstStyle/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>
                <a:latin typeface="Helvetica" pitchFamily="2" charset="0"/>
              </a:rPr>
              <a:t>I kronor</a:t>
            </a:r>
          </a:p>
          <a:p>
            <a:pPr marL="0" indent="0" algn="ctr">
              <a:buNone/>
            </a:pPr>
            <a:r>
              <a:rPr lang="sv-SE" dirty="0">
                <a:latin typeface="Helvetica" pitchFamily="2" charset="0"/>
              </a:rPr>
              <a:t>Föremål; nya </a:t>
            </a:r>
            <a:r>
              <a:rPr lang="sv-SE" dirty="0" err="1">
                <a:latin typeface="Helvetica" pitchFamily="2" charset="0"/>
              </a:rPr>
              <a:t>resp</a:t>
            </a:r>
            <a:r>
              <a:rPr lang="sv-SE" dirty="0">
                <a:latin typeface="Helvetica" pitchFamily="2" charset="0"/>
              </a:rPr>
              <a:t> begagnade föremål</a:t>
            </a:r>
          </a:p>
          <a:p>
            <a:pPr marL="0" indent="0" algn="ctr">
              <a:buNone/>
            </a:pPr>
            <a:r>
              <a:rPr lang="sv-SE" dirty="0">
                <a:latin typeface="Helvetica" pitchFamily="2" charset="0"/>
              </a:rPr>
              <a:t>Vad går bra </a:t>
            </a:r>
            <a:r>
              <a:rPr lang="sv-SE" dirty="0" err="1">
                <a:latin typeface="Helvetica" pitchFamily="2" charset="0"/>
              </a:rPr>
              <a:t>resp</a:t>
            </a:r>
            <a:r>
              <a:rPr lang="sv-SE" dirty="0">
                <a:latin typeface="Helvetica" pitchFamily="2" charset="0"/>
              </a:rPr>
              <a:t> mindre bra att sälja?</a:t>
            </a:r>
          </a:p>
          <a:p>
            <a:pPr marL="0" indent="0">
              <a:buNone/>
            </a:pPr>
            <a:endParaRPr lang="sv-SE" dirty="0">
              <a:latin typeface="Helvetica" pitchFamily="2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D13DD688-5FAE-EE58-A52B-AAFEDD249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>
                <a:latin typeface="Helvetica" pitchFamily="2" charset="0"/>
              </a:rPr>
              <a:t>insamlingsgruppen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5E813392-C6E7-6984-EA9E-FC92518ECFB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>
              <a:buNone/>
            </a:pPr>
            <a:endParaRPr lang="sv-SE" sz="18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v-SE" b="1" kern="100" dirty="0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Lägesrapport</a:t>
            </a:r>
          </a:p>
          <a:p>
            <a:pPr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Båtpr</a:t>
            </a:r>
            <a:r>
              <a:rPr lang="sv-SE" kern="100" dirty="0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ylar</a:t>
            </a:r>
          </a:p>
          <a:p>
            <a:pPr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Fritidsprylar</a:t>
            </a:r>
          </a:p>
          <a:p>
            <a:pPr algn="ctr">
              <a:buNone/>
            </a:pPr>
            <a:r>
              <a:rPr lang="sv-SE" kern="100" dirty="0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”Kändisprylar”</a:t>
            </a:r>
          </a:p>
          <a:p>
            <a:pPr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Produkter kvar från 2024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339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F40AD721-1E4B-E00C-1F8D-3C59B45D1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>
                <a:latin typeface="Helvetica" pitchFamily="2" charset="0"/>
              </a:rPr>
              <a:t>Marknadsföringsgruppen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F8AA3E58-90D4-621A-45E2-561C8B2B5F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55473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v-SE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Lägesrapport</a:t>
            </a:r>
            <a:endParaRPr lang="sv-SE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Tidsplan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Skyltar, banderoll, flygblad mm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Kompensation för att </a:t>
            </a:r>
            <a:r>
              <a:rPr lang="sv-S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Saltsjöbladet</a:t>
            </a: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lagts ner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Skärgårdsradion, Nacka närradio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Sponsorlista (gåva över 2 500 kr)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v-SE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Namnskyltar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03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BB15B863-0933-8B51-C054-4E87A80E6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>
                <a:latin typeface="Helvetica" pitchFamily="2" charset="0"/>
              </a:rPr>
              <a:t>Sociala media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DF8194E7-934F-FF34-1F10-D5410A4DEB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	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>
                <a:latin typeface="Helvetica" pitchFamily="2" charset="0"/>
              </a:rPr>
              <a:t>Facebook</a:t>
            </a:r>
          </a:p>
        </p:txBody>
      </p:sp>
    </p:spTree>
    <p:extLst>
      <p:ext uri="{BB962C8B-B14F-4D97-AF65-F5344CB8AC3E}">
        <p14:creationId xmlns:p14="http://schemas.microsoft.com/office/powerpoint/2010/main" val="313593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BE07FFF7-BF0F-ABD8-4648-675BAAEC6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800" b="1" dirty="0">
                <a:latin typeface="Helvetica" pitchFamily="2" charset="0"/>
              </a:rPr>
              <a:t>webbauktion</a:t>
            </a: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6D85F938-0CB0-B652-4B29-DA78EA1D3E9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>
              <a:buNone/>
            </a:pPr>
            <a:endParaRPr lang="sv-SE" b="1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v-SE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Lägesrapport</a:t>
            </a:r>
            <a:endParaRPr lang="sv-SE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Info om föremål (bild, text, ca-pris i butik)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Tidsplan; inlämning 14 april – 5 maj </a:t>
            </a:r>
            <a:endParaRPr lang="sv-SE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Budgivning; 10 maj </a:t>
            </a:r>
            <a:r>
              <a:rPr lang="sv-S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kl</a:t>
            </a: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12 - 23 maj </a:t>
            </a:r>
            <a:r>
              <a:rPr lang="sv-S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kl</a:t>
            </a: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12.00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”kändisevent” ex en golf- segelrunda med kändis X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45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1271BA1E-BAB1-B6CE-12A4-B15D357C9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>
                <a:latin typeface="Helvetica" pitchFamily="2" charset="0"/>
              </a:rPr>
              <a:t>Tält- och bordsgruppen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23405C41-0C6D-41FC-C060-D2BA58B6B13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>
              <a:buNone/>
            </a:pPr>
            <a:endParaRPr lang="sv-SE" sz="1800" b="1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v-SE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Lägesrapport</a:t>
            </a:r>
            <a:endParaRPr lang="sv-SE" kern="100" dirty="0"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Tält, bord, bänkar</a:t>
            </a: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Litet tält som ”provhytt”?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804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6D2BC7B3-DF96-356B-2B4B-374D51F25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>
                <a:latin typeface="Helvetica" pitchFamily="2" charset="0"/>
              </a:rPr>
              <a:t>Kafégruppen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1725F1EF-0E4C-62E7-98FF-E2F17E13063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v-SE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Lägesrapport</a:t>
            </a:r>
            <a:endParaRPr lang="sv-SE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Bakning; till </a:t>
            </a:r>
            <a:r>
              <a:rPr lang="sv-S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styckförsäljning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Bakning; till ”</a:t>
            </a:r>
            <a:r>
              <a:rPr lang="sv-S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påsförsäljning</a:t>
            </a: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Glass, </a:t>
            </a:r>
            <a:r>
              <a:rPr lang="sv-S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glasslåda</a:t>
            </a: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/batteri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sv-S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Hamburgare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v-SE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Prissättning</a:t>
            </a:r>
            <a:r>
              <a:rPr lang="sv-SE" dirty="0">
                <a:effectLst/>
              </a:rPr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841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pe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Droppe</Template>
  <TotalTime>198</TotalTime>
  <Words>164</Words>
  <Application>Microsoft Office PowerPoint</Application>
  <PresentationFormat>Bredbild</PresentationFormat>
  <Paragraphs>65</Paragraphs>
  <Slides>13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20" baseType="lpstr">
      <vt:lpstr>Arial</vt:lpstr>
      <vt:lpstr>Calibri</vt:lpstr>
      <vt:lpstr>Helvetica</vt:lpstr>
      <vt:lpstr>Times New Roman</vt:lpstr>
      <vt:lpstr>Tw Cen MT</vt:lpstr>
      <vt:lpstr>Droppe</vt:lpstr>
      <vt:lpstr>Microsoft Excel-kalkylblad</vt:lpstr>
      <vt:lpstr>Uppstartsmöte  inför  webbauktion och Sjöloppis 2025   </vt:lpstr>
      <vt:lpstr>Så fick vi ihop 100 tkr förra året</vt:lpstr>
      <vt:lpstr>målsättning</vt:lpstr>
      <vt:lpstr>insamlingsgruppen</vt:lpstr>
      <vt:lpstr>Marknadsföringsgruppen</vt:lpstr>
      <vt:lpstr>Sociala media</vt:lpstr>
      <vt:lpstr>webbauktion </vt:lpstr>
      <vt:lpstr>Tält- och bordsgruppen</vt:lpstr>
      <vt:lpstr>Kafégruppen</vt:lpstr>
      <vt:lpstr>Bemanning och tider genomförandedagen </vt:lpstr>
      <vt:lpstr>Diverse </vt:lpstr>
      <vt:lpstr>avstämningsmöte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Uppstartsmöte  inför  webbauktion och Sjöloppis 2025</dc:title>
  <dc:creator>Eva-Marie Åkesson</dc:creator>
  <cp:lastModifiedBy>Microsoft-konto</cp:lastModifiedBy>
  <cp:revision>16</cp:revision>
  <dcterms:created xsi:type="dcterms:W3CDTF">2025-03-18T15:36:03Z</dcterms:created>
  <dcterms:modified xsi:type="dcterms:W3CDTF">2025-03-18T21:11:35Z</dcterms:modified>
</cp:coreProperties>
</file>